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1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636" r:id="rId9"/>
    <p:sldId id="637" r:id="rId10"/>
    <p:sldId id="487" r:id="rId11"/>
    <p:sldId id="448" r:id="rId12"/>
    <p:sldId id="638" r:id="rId13"/>
    <p:sldId id="449" r:id="rId14"/>
    <p:sldId id="450" r:id="rId15"/>
    <p:sldId id="454" r:id="rId16"/>
    <p:sldId id="455" r:id="rId17"/>
    <p:sldId id="457" r:id="rId18"/>
    <p:sldId id="458" r:id="rId19"/>
    <p:sldId id="459" r:id="rId20"/>
    <p:sldId id="460" r:id="rId21"/>
    <p:sldId id="462" r:id="rId22"/>
    <p:sldId id="617" r:id="rId23"/>
    <p:sldId id="618" r:id="rId24"/>
    <p:sldId id="619" r:id="rId25"/>
    <p:sldId id="463" r:id="rId26"/>
    <p:sldId id="464" r:id="rId27"/>
    <p:sldId id="465" r:id="rId28"/>
    <p:sldId id="466" r:id="rId29"/>
    <p:sldId id="468" r:id="rId30"/>
    <p:sldId id="469" r:id="rId31"/>
    <p:sldId id="470" r:id="rId32"/>
    <p:sldId id="471" r:id="rId33"/>
    <p:sldId id="488" r:id="rId34"/>
    <p:sldId id="474" r:id="rId35"/>
    <p:sldId id="473" r:id="rId36"/>
    <p:sldId id="478" r:id="rId37"/>
    <p:sldId id="479" r:id="rId38"/>
    <p:sldId id="482" r:id="rId39"/>
    <p:sldId id="480" r:id="rId40"/>
    <p:sldId id="639" r:id="rId41"/>
    <p:sldId id="481" r:id="rId42"/>
    <p:sldId id="483" r:id="rId43"/>
    <p:sldId id="568" r:id="rId44"/>
    <p:sldId id="569" r:id="rId45"/>
    <p:sldId id="582" r:id="rId46"/>
    <p:sldId id="581" r:id="rId47"/>
    <p:sldId id="583" r:id="rId48"/>
    <p:sldId id="584" r:id="rId49"/>
    <p:sldId id="588" r:id="rId50"/>
    <p:sldId id="589" r:id="rId51"/>
    <p:sldId id="641" r:id="rId52"/>
    <p:sldId id="640" r:id="rId53"/>
    <p:sldId id="591" r:id="rId54"/>
    <p:sldId id="642" r:id="rId55"/>
    <p:sldId id="643" r:id="rId56"/>
    <p:sldId id="644" r:id="rId57"/>
    <p:sldId id="646" r:id="rId58"/>
    <p:sldId id="647" r:id="rId59"/>
    <p:sldId id="648" r:id="rId60"/>
    <p:sldId id="645" r:id="rId61"/>
    <p:sldId id="649" r:id="rId62"/>
    <p:sldId id="650" r:id="rId63"/>
    <p:sldId id="651" r:id="rId64"/>
    <p:sldId id="652" r:id="rId65"/>
    <p:sldId id="653" r:id="rId66"/>
    <p:sldId id="654" r:id="rId67"/>
    <p:sldId id="655" r:id="rId68"/>
    <p:sldId id="656" r:id="rId69"/>
    <p:sldId id="657" r:id="rId70"/>
    <p:sldId id="658" r:id="rId71"/>
    <p:sldId id="659" r:id="rId72"/>
    <p:sldId id="660" r:id="rId73"/>
    <p:sldId id="661" r:id="rId74"/>
    <p:sldId id="662" r:id="rId75"/>
    <p:sldId id="664" r:id="rId76"/>
    <p:sldId id="665" r:id="rId77"/>
    <p:sldId id="666" r:id="rId78"/>
    <p:sldId id="663" r:id="rId79"/>
    <p:sldId id="667" r:id="rId80"/>
  </p:sldIdLst>
  <p:sldSz cx="12192000" cy="6858000"/>
  <p:notesSz cx="6858000" cy="9144000"/>
  <p:embeddedFontLst>
    <p:embeddedFont>
      <p:font typeface="맑은 고딕" panose="020B0503020000020004" pitchFamily="50" charset="-127"/>
      <p:regular r:id="rId82"/>
      <p:bold r:id="rId83"/>
    </p:embeddedFont>
    <p:embeddedFont>
      <p:font typeface="함초롬돋움" panose="020B0604000101010101" pitchFamily="50" charset="-127"/>
      <p:regular r:id="rId84"/>
      <p:bold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8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3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utest/WorkSpace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B15D40-5676-4F97-BF6C-9BDFB3ED16C5}"/>
              </a:ext>
            </a:extLst>
          </p:cNvPr>
          <p:cNvSpPr txBox="1"/>
          <p:nvPr/>
        </p:nvSpPr>
        <p:spPr>
          <a:xfrm>
            <a:off x="6774058" y="2171269"/>
            <a:ext cx="195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CamFlex</a:t>
            </a:r>
            <a:endParaRPr lang="en-US" altLang="ko-KR" sz="3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현용주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김도윤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이형민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xmlns="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6" y="1140356"/>
            <a:ext cx="4658400" cy="465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git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AB5EBCB-FE5D-4DD7-A4D2-827808AE2739}"/>
              </a:ext>
            </a:extLst>
          </p:cNvPr>
          <p:cNvSpPr/>
          <p:nvPr/>
        </p:nvSpPr>
        <p:spPr>
          <a:xfrm>
            <a:off x="4254141" y="2821390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보내기 위한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서비스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2506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띄워줌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인증번호를 보낸 후 인증하고 비밀번호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544493"/>
            <a:ext cx="1038884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오른쪽에 객실정보 및 현재 객실 예약 리스트 출력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왼쪽에 달력 예약 출력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달력에서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 클릭 시 예약 버튼 활성화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 클릭 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리스트로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누르면 예약 동의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동의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동의 클릭 시 내용 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미 동의 시 예약 불가능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내용 및 최종 결제금액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클릭 시 예약 진행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639087"/>
            <a:ext cx="105233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핸드폰 번호 생년월일 확인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수정하기 클릭 시 비밀번호 확인 후 핸드폰번호 수정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방법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예약일 시작 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시 사유 필수로 기입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클릭 시 리뷰작성 페이지로 이동하고 리뷰 작성 완료 후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회만 작성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작성 시 수정 및 삭제 불가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 매출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대기 표시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신규 예약 리스트로 이동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금일 방문 고객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예약 리스트로 이동 후 예약 시작일을 오늘날짜로 검색해서 출력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회원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회원 리스트로 이동 후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가입일을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오늘날짜로 검색해서 출력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통계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매출 통계 차트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예약 통계 차트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사유 통계 차트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페이지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리스트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전체 리스트를 최근 가입일 순으로 정렬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1" y="1749449"/>
            <a:ext cx="1063027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오늘날짜를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승인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 승인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내용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등록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 페이지에서 편집기능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게시판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문의항목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 상세 페이지에서 답변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작성 시 순서가 사용자가 작성한 글 밑으로 들어감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관리자가 작성한 글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관리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 클릭 시 해당 상품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상품 등록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등록 폼 불러옴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관리자용 아이디로만 접속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일정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820791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680995"/>
            <a:ext cx="10440000" cy="46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2438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042" y="1693814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/>
              <a:t>jdk-11.0.2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apache-tomcat-9.0.54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Microsoft Office 2013 Excel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Bootstrap-3.4.1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Eclipse-jee-2021-03-R-win32-x86_64, SQL Developer 21.2.1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758" y="2875002"/>
            <a:ext cx="4200484" cy="1200329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</a:t>
            </a:r>
            <a:r>
              <a:rPr lang="en-US" altLang="ko-KR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50" y="781278"/>
            <a:ext cx="8888400" cy="607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5B46E45-7852-45FB-82F1-731DBEFA026A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B964CB9-3796-4E04-9D7F-BB0DF07B7007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780" y="736065"/>
            <a:ext cx="8888400" cy="6121935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334" y="871049"/>
            <a:ext cx="8488800" cy="58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400" y="851999"/>
            <a:ext cx="9615600" cy="586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00" y="890099"/>
            <a:ext cx="9385200" cy="57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318686" y="3476671"/>
            <a:ext cx="3271641" cy="26133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6F270B0-8C61-4DF3-9671-DBD546C2F1BE}"/>
              </a:ext>
            </a:extLst>
          </p:cNvPr>
          <p:cNvSpPr/>
          <p:nvPr/>
        </p:nvSpPr>
        <p:spPr>
          <a:xfrm>
            <a:off x="8522929" y="3418155"/>
            <a:ext cx="3244896" cy="30726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이미지 생성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C7A2E24-B3B6-48F5-853A-EE5719329413}"/>
              </a:ext>
            </a:extLst>
          </p:cNvPr>
          <p:cNvSpPr/>
          <p:nvPr/>
        </p:nvSpPr>
        <p:spPr>
          <a:xfrm>
            <a:off x="4978400" y="3462624"/>
            <a:ext cx="325510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3F21ABE-E9AC-4BB9-BF35-D0D784295509}"/>
              </a:ext>
            </a:extLst>
          </p:cNvPr>
          <p:cNvSpPr/>
          <p:nvPr/>
        </p:nvSpPr>
        <p:spPr>
          <a:xfrm>
            <a:off x="1373041" y="6130811"/>
            <a:ext cx="325877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92C3FD69-58EF-4BB4-AF95-C9C1D49E08FC}"/>
              </a:ext>
            </a:extLst>
          </p:cNvPr>
          <p:cNvSpPr/>
          <p:nvPr/>
        </p:nvSpPr>
        <p:spPr>
          <a:xfrm>
            <a:off x="4978400" y="6126766"/>
            <a:ext cx="3253968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6E0989E-EBD3-4A48-AFF9-8F872BA439AB}"/>
              </a:ext>
            </a:extLst>
          </p:cNvPr>
          <p:cNvSpPr/>
          <p:nvPr/>
        </p:nvSpPr>
        <p:spPr>
          <a:xfrm>
            <a:off x="8529560" y="6126766"/>
            <a:ext cx="325340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xmlns="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31" y="2908651"/>
            <a:ext cx="3260395" cy="55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560" y="2035054"/>
            <a:ext cx="3238264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078" y="1747885"/>
            <a:ext cx="3247290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402500"/>
            <a:ext cx="3241267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24" y="3987802"/>
            <a:ext cx="3242594" cy="2143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193" y="4356802"/>
            <a:ext cx="3234774" cy="176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498369" y="3619908"/>
            <a:ext cx="3248031" cy="256874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C7A2E24-B3B6-48F5-853A-EE5719329413}"/>
              </a:ext>
            </a:extLst>
          </p:cNvPr>
          <p:cNvSpPr/>
          <p:nvPr/>
        </p:nvSpPr>
        <p:spPr>
          <a:xfrm>
            <a:off x="5162934" y="3596224"/>
            <a:ext cx="3261916" cy="28055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1498991" y="5918344"/>
            <a:ext cx="324741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xmlns="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6" y="1759421"/>
            <a:ext cx="3225823" cy="1860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3" y="4062208"/>
            <a:ext cx="3234968" cy="185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49" y="2016296"/>
            <a:ext cx="3247401" cy="1579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2E60634-31A6-46C2-BD41-83EDA2A3B7C8}"/>
              </a:ext>
            </a:extLst>
          </p:cNvPr>
          <p:cNvSpPr/>
          <p:nvPr/>
        </p:nvSpPr>
        <p:spPr>
          <a:xfrm>
            <a:off x="1776549" y="6141936"/>
            <a:ext cx="938483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BE2C952-37D7-43BC-91B2-2DB0D9889437}"/>
              </a:ext>
            </a:extLst>
          </p:cNvPr>
          <p:cNvSpPr txBox="1"/>
          <p:nvPr/>
        </p:nvSpPr>
        <p:spPr>
          <a:xfrm>
            <a:off x="1373040" y="1005556"/>
            <a:ext cx="69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xmlns="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890182"/>
            <a:ext cx="4455787" cy="425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71" y="1890182"/>
            <a:ext cx="4347989" cy="4253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F867CE2-A697-437A-A544-76B719DBF01E}"/>
              </a:ext>
            </a:extLst>
          </p:cNvPr>
          <p:cNvSpPr/>
          <p:nvPr/>
        </p:nvSpPr>
        <p:spPr>
          <a:xfrm>
            <a:off x="1524042" y="5643975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xmlns="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5" y="2226889"/>
            <a:ext cx="2880000" cy="3410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0" y="1890601"/>
            <a:ext cx="2880000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5"/>
          <a:srcRect t="2692"/>
          <a:stretch/>
        </p:blipFill>
        <p:spPr>
          <a:xfrm>
            <a:off x="8629398" y="3409769"/>
            <a:ext cx="2880000" cy="2224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372088" y="3318606"/>
            <a:ext cx="3244315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1372088" y="6047211"/>
            <a:ext cx="322323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5055326" y="3302073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xmlns="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9" y="1939808"/>
            <a:ext cx="3225824" cy="136226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316" y="4360846"/>
            <a:ext cx="3216276" cy="1678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79" y="1940518"/>
            <a:ext cx="3216276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35" y="4360846"/>
            <a:ext cx="3234529" cy="169051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5023772" y="6055203"/>
            <a:ext cx="3254550" cy="25460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031" y="1938394"/>
            <a:ext cx="3254550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8731368" y="3302073"/>
            <a:ext cx="3270213" cy="257208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회원게시판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8692036" y="6047005"/>
            <a:ext cx="325287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771" y="4360846"/>
            <a:ext cx="3240743" cy="168616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FC512CB-700B-4733-9324-ED1EC581C49D}"/>
              </a:ext>
            </a:extLst>
          </p:cNvPr>
          <p:cNvSpPr/>
          <p:nvPr/>
        </p:nvSpPr>
        <p:spPr>
          <a:xfrm>
            <a:off x="6425328" y="3800134"/>
            <a:ext cx="4762447" cy="420236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1794077"/>
            <a:ext cx="4658400" cy="46584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4884C57-12DF-4CD7-BC29-772A36FE515A}"/>
              </a:ext>
            </a:extLst>
          </p:cNvPr>
          <p:cNvSpPr/>
          <p:nvPr/>
        </p:nvSpPr>
        <p:spPr>
          <a:xfrm>
            <a:off x="5346727" y="2536588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지친 현대인들의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캠핑 구역 공간 예약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서비스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373041" y="4462940"/>
            <a:ext cx="3262567" cy="2651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5056279" y="4448746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xmlns="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89" y="2757727"/>
            <a:ext cx="3249819" cy="170521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32" y="3101590"/>
            <a:ext cx="3218866" cy="1343212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996778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F867CE2-A697-437A-A544-76B719DBF01E}"/>
              </a:ext>
            </a:extLst>
          </p:cNvPr>
          <p:cNvSpPr/>
          <p:nvPr/>
        </p:nvSpPr>
        <p:spPr>
          <a:xfrm>
            <a:off x="1573502" y="5251620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302FB04-FCC8-4725-8DDB-74F7B667E4D3}"/>
              </a:ext>
            </a:extLst>
          </p:cNvPr>
          <p:cNvSpPr txBox="1"/>
          <p:nvPr/>
        </p:nvSpPr>
        <p:spPr>
          <a:xfrm>
            <a:off x="1373040" y="1005556"/>
            <a:ext cx="688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xmlns="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58" y="2672174"/>
            <a:ext cx="2880000" cy="257294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2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0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메인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8739281" y="167254"/>
            <a:ext cx="270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D0CCFFC9-C194-4975-BDE1-0907FF48687E}"/>
              </a:ext>
            </a:extLst>
          </p:cNvPr>
          <p:cNvSpPr/>
          <p:nvPr/>
        </p:nvSpPr>
        <p:spPr>
          <a:xfrm>
            <a:off x="9426565" y="736065"/>
            <a:ext cx="2765435" cy="612193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로고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메인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상단 메뉴 클릭 시 해당 페이지로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bg2"/>
                </a:solidFill>
              </a:rPr>
              <a:t>비로그인</a:t>
            </a:r>
            <a:r>
              <a:rPr lang="ko-KR" altLang="en-US" dirty="0">
                <a:solidFill>
                  <a:schemeClr val="bg2"/>
                </a:solidFill>
              </a:rPr>
              <a:t> 상태에서 마이 페이지 클릭 </a:t>
            </a:r>
            <a:r>
              <a:rPr lang="en-US" altLang="ko-KR" dirty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창을 띄우고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이동시킵니다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클릭 시 로그인 페이지로 이동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클릭 시 회원가입 페이지로 이동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클릭 시 다른 사진으로 변경됩니다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/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60450"/>
            <a:ext cx="7912050" cy="5120074"/>
          </a:xfrm>
          <a:prstGeom prst="rect">
            <a:avLst/>
          </a:prstGeom>
          <a:ln>
            <a:noFill/>
          </a:ln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305" y="758753"/>
            <a:ext cx="3000992" cy="924384"/>
          </a:xfrm>
          <a:prstGeom prst="rect">
            <a:avLst/>
          </a:prstGeom>
        </p:spPr>
      </p:pic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xmlns="" id="{F41CBAF7-7195-41D2-880D-5815AAFF7BA3}"/>
              </a:ext>
            </a:extLst>
          </p:cNvPr>
          <p:cNvCxnSpPr>
            <a:cxnSpLocks/>
            <a:stCxn id="46" idx="6"/>
            <a:endCxn id="4" idx="2"/>
          </p:cNvCxnSpPr>
          <p:nvPr/>
        </p:nvCxnSpPr>
        <p:spPr>
          <a:xfrm flipV="1">
            <a:off x="3718328" y="1683137"/>
            <a:ext cx="2964473" cy="51316"/>
          </a:xfrm>
          <a:prstGeom prst="curved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1B25C629-AC0A-4F35-8D4C-1F993A89118A}"/>
              </a:ext>
            </a:extLst>
          </p:cNvPr>
          <p:cNvSpPr/>
          <p:nvPr/>
        </p:nvSpPr>
        <p:spPr>
          <a:xfrm>
            <a:off x="1366409" y="1540411"/>
            <a:ext cx="273833" cy="3450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1B25C629-AC0A-4F35-8D4C-1F993A89118A}"/>
              </a:ext>
            </a:extLst>
          </p:cNvPr>
          <p:cNvSpPr/>
          <p:nvPr/>
        </p:nvSpPr>
        <p:spPr>
          <a:xfrm>
            <a:off x="2726940" y="1561917"/>
            <a:ext cx="273833" cy="3450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1B25C629-AC0A-4F35-8D4C-1F993A89118A}"/>
              </a:ext>
            </a:extLst>
          </p:cNvPr>
          <p:cNvSpPr/>
          <p:nvPr/>
        </p:nvSpPr>
        <p:spPr>
          <a:xfrm>
            <a:off x="3444495" y="1561917"/>
            <a:ext cx="273833" cy="3450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1B25C629-AC0A-4F35-8D4C-1F993A89118A}"/>
              </a:ext>
            </a:extLst>
          </p:cNvPr>
          <p:cNvSpPr/>
          <p:nvPr/>
        </p:nvSpPr>
        <p:spPr>
          <a:xfrm>
            <a:off x="8161237" y="1608344"/>
            <a:ext cx="273833" cy="3450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1B25C629-AC0A-4F35-8D4C-1F993A89118A}"/>
              </a:ext>
            </a:extLst>
          </p:cNvPr>
          <p:cNvSpPr/>
          <p:nvPr/>
        </p:nvSpPr>
        <p:spPr>
          <a:xfrm>
            <a:off x="8715065" y="1603967"/>
            <a:ext cx="273833" cy="3450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1B25C629-AC0A-4F35-8D4C-1F993A89118A}"/>
              </a:ext>
            </a:extLst>
          </p:cNvPr>
          <p:cNvSpPr/>
          <p:nvPr/>
        </p:nvSpPr>
        <p:spPr>
          <a:xfrm>
            <a:off x="2033419" y="4015774"/>
            <a:ext cx="273833" cy="3450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34" y="1755869"/>
            <a:ext cx="5727495" cy="220486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34" y="4194419"/>
            <a:ext cx="4680000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44136" y="4194419"/>
            <a:ext cx="4680000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0CCFFC9-C194-4975-BDE1-0907FF48687E}"/>
              </a:ext>
            </a:extLst>
          </p:cNvPr>
          <p:cNvSpPr/>
          <p:nvPr/>
        </p:nvSpPr>
        <p:spPr>
          <a:xfrm>
            <a:off x="7472728" y="2309881"/>
            <a:ext cx="4255391" cy="109684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글 제목 클릭 시 상세 페이지로 이동 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공지사항 리스트 출력 및 </a:t>
            </a:r>
            <a:r>
              <a:rPr lang="ko-KR" altLang="en-US" dirty="0" err="1" smtClean="0"/>
              <a:t>페이징</a:t>
            </a:r>
            <a:endParaRPr lang="en-US" altLang="ko-KR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2878468" y="2816815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896291" y="3500935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상세페이지 이동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8" y="2561920"/>
            <a:ext cx="7182852" cy="1124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8" y="4082839"/>
            <a:ext cx="7182852" cy="359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886" y="1590331"/>
            <a:ext cx="7268589" cy="5158812"/>
          </a:xfrm>
          <a:prstGeom prst="rect">
            <a:avLst/>
          </a:prstGeom>
          <a:ln>
            <a:noFill/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6739268" y="6259799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ADF9B48C-4494-4F5A-A55C-4DD9F14D64A3}"/>
              </a:ext>
            </a:extLst>
          </p:cNvPr>
          <p:cNvSpPr/>
          <p:nvPr/>
        </p:nvSpPr>
        <p:spPr>
          <a:xfrm>
            <a:off x="7359587" y="4935813"/>
            <a:ext cx="3466061" cy="149977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목록 </a:t>
            </a:r>
            <a:r>
              <a:rPr lang="ko-KR" altLang="en-US" dirty="0">
                <a:solidFill>
                  <a:schemeClr val="bg1"/>
                </a:solidFill>
              </a:rPr>
              <a:t>버튼 클릭 </a:t>
            </a:r>
            <a:r>
              <a:rPr lang="ko-KR" altLang="en-US" dirty="0" smtClean="0">
                <a:solidFill>
                  <a:schemeClr val="bg1"/>
                </a:solidFill>
              </a:rPr>
              <a:t>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리스트</a:t>
            </a:r>
            <a:r>
              <a:rPr lang="en-US" altLang="ko-KR" dirty="0" smtClean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로 돌아갑니다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653893" y="2111560"/>
            <a:ext cx="3523287" cy="296545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bg2"/>
                </a:solidFill>
              </a:rPr>
              <a:t>캠핑장</a:t>
            </a:r>
            <a:r>
              <a:rPr lang="ko-KR" altLang="en-US" dirty="0">
                <a:solidFill>
                  <a:schemeClr val="bg2"/>
                </a:solidFill>
              </a:rPr>
              <a:t> 리스트는 스크롤 바를 내리면 계속해서 나옵니다</a:t>
            </a:r>
            <a:r>
              <a:rPr lang="en-US" altLang="ko-KR" dirty="0">
                <a:solidFill>
                  <a:schemeClr val="bg2"/>
                </a:solidFill>
              </a:rPr>
              <a:t>. (</a:t>
            </a:r>
            <a:r>
              <a:rPr lang="ko-KR" altLang="en-US" dirty="0">
                <a:solidFill>
                  <a:schemeClr val="bg2"/>
                </a:solidFill>
              </a:rPr>
              <a:t>현재 캠핑 상품 등록 </a:t>
            </a:r>
            <a:r>
              <a:rPr lang="ko-KR" altLang="en-US" dirty="0" smtClean="0">
                <a:solidFill>
                  <a:schemeClr val="bg2"/>
                </a:solidFill>
              </a:rPr>
              <a:t>수량</a:t>
            </a:r>
            <a:r>
              <a:rPr lang="en-US" altLang="ko-KR" dirty="0" smtClean="0">
                <a:solidFill>
                  <a:schemeClr val="bg2"/>
                </a:solidFill>
              </a:rPr>
              <a:t>)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글 제목이나 내용을 클릭하면 해당 캠핑 상품 상세 페이지로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14" y="1590331"/>
            <a:ext cx="7373379" cy="5042051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529123" y="2248795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5" y="1730604"/>
            <a:ext cx="5060150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4160792"/>
            <a:ext cx="5060151" cy="2501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61" y="1730604"/>
            <a:ext cx="5112782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6566181" y="4887296"/>
            <a:ext cx="5437134" cy="104825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상품 별 </a:t>
            </a:r>
            <a:r>
              <a:rPr lang="ko-KR" altLang="en-US" dirty="0" err="1" smtClean="0">
                <a:solidFill>
                  <a:schemeClr val="bg2"/>
                </a:solidFill>
              </a:rPr>
              <a:t>썸네일</a:t>
            </a:r>
            <a:r>
              <a:rPr lang="ko-KR" altLang="en-US" dirty="0" smtClean="0">
                <a:solidFill>
                  <a:schemeClr val="bg2"/>
                </a:solidFill>
              </a:rPr>
              <a:t> 사진과 내용이 다르게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63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상세페이지 이동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1" y="2196000"/>
            <a:ext cx="10050278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41" y="4163934"/>
            <a:ext cx="7573930" cy="1857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673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590331"/>
            <a:ext cx="7268589" cy="3983155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6396404" y="2941814"/>
            <a:ext cx="5437134" cy="177183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예약 상세 페이지로 이동 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</a:t>
            </a: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해당 상품 </a:t>
            </a:r>
            <a:r>
              <a:rPr lang="ko-KR" altLang="en-US" dirty="0" err="1" smtClean="0">
                <a:solidFill>
                  <a:schemeClr val="bg2"/>
                </a:solidFill>
              </a:rPr>
              <a:t>캠핑장을</a:t>
            </a:r>
            <a:r>
              <a:rPr lang="ko-KR" altLang="en-US" dirty="0" smtClean="0">
                <a:solidFill>
                  <a:schemeClr val="bg2"/>
                </a:solidFill>
              </a:rPr>
              <a:t> 다녀온 사람이 작성한 리뷰 입니다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237351" y="4929517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5101661" y="4929517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0" y="5567918"/>
            <a:ext cx="7268589" cy="1083207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741221" y="5982470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82" y="1673479"/>
            <a:ext cx="4474262" cy="2768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673479"/>
            <a:ext cx="5674266" cy="2750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644857"/>
            <a:ext cx="5674266" cy="2002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482" y="4644857"/>
            <a:ext cx="4474262" cy="48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8407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상세페이지 이동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024476"/>
            <a:ext cx="9602540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160791"/>
            <a:ext cx="6201640" cy="2105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169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6696902" cy="49070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6376829" y="2178559"/>
            <a:ext cx="5476283" cy="32933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예약 시작일과 종료일을 선택 할 수 있습니다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r>
              <a:rPr lang="en-US" altLang="ko-KR" dirty="0">
                <a:solidFill>
                  <a:schemeClr val="bg2"/>
                </a:solidFill>
              </a:rPr>
              <a:t> (</a:t>
            </a:r>
            <a:r>
              <a:rPr lang="ko-KR" altLang="en-US" dirty="0">
                <a:solidFill>
                  <a:schemeClr val="bg2"/>
                </a:solidFill>
              </a:rPr>
              <a:t>다음날부터 선택 가능</a:t>
            </a:r>
            <a:r>
              <a:rPr lang="en-US" altLang="ko-KR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선택한 상품의 정보가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현재 이 상품을 </a:t>
            </a:r>
            <a:r>
              <a:rPr lang="ko-KR" altLang="en-US" dirty="0" smtClean="0">
                <a:solidFill>
                  <a:schemeClr val="bg2"/>
                </a:solidFill>
              </a:rPr>
              <a:t>예약한 </a:t>
            </a:r>
            <a:r>
              <a:rPr lang="ko-KR" altLang="en-US" dirty="0">
                <a:solidFill>
                  <a:schemeClr val="bg2"/>
                </a:solidFill>
              </a:rPr>
              <a:t>리스트가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달력에서 시작일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종료일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예약하러 가기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버튼이 활성화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돌아갑니다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476053" y="1790876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721492" y="2124210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721492" y="3429000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748666" y="6019800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6528359" y="6019799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0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98237"/>
            <a:ext cx="7045488" cy="3309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115335"/>
            <a:ext cx="7045489" cy="1532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876810" y="1698237"/>
            <a:ext cx="2933170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컨트롤러 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6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85330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29980" y="4280018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9980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335006" y="3815318"/>
            <a:ext cx="2462348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75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6"/>
            <a:ext cx="3556283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02384" y="1738637"/>
            <a:ext cx="3600000" cy="1813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02384" y="387678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75445" y="1752121"/>
            <a:ext cx="289884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69159" y="3876781"/>
            <a:ext cx="2905127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1498189" y="4336581"/>
            <a:ext cx="2895029" cy="104542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javaScript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449996" y="1764730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8392110" y="1794581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8392109" y="3984999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1606267" y="1833636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1606267" y="3985000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66059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사진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업체명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 기준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xmlns="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6"/>
            <a:ext cx="8561072" cy="19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34561"/>
            <a:ext cx="8561072" cy="236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8633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동의페이지 이동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28620"/>
            <a:ext cx="10297962" cy="2048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70790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0412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4842254"/>
            <a:ext cx="6847345" cy="18633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737743"/>
            <a:ext cx="6843859" cy="310716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6528359" y="1581440"/>
            <a:ext cx="5476283" cy="37559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각각 동의를 누를 시 해당 동의 내용이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동의버튼을 클릭하지 않을 시 해당하는 동의 버튼을 클릭해달라고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 smtClean="0">
                <a:solidFill>
                  <a:schemeClr val="bg2"/>
                </a:solidFill>
              </a:rPr>
              <a:t>창이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현재 예약 내용이 종합적으로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총 결제 금액이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예약 신청이 완료되고 </a:t>
            </a: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돌아갑니다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 smtClean="0">
                <a:solidFill>
                  <a:schemeClr val="bg2"/>
                </a:solidFill>
              </a:rPr>
              <a:t>캠핑장</a:t>
            </a:r>
            <a:r>
              <a:rPr lang="ko-KR" altLang="en-US" dirty="0" smtClean="0">
                <a:solidFill>
                  <a:schemeClr val="bg2"/>
                </a:solidFill>
              </a:rPr>
              <a:t> 리스트로 돌아갑니다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259284" y="1883071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441158" y="3043123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254589" y="6195589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982097" y="6195588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583" y="5406196"/>
            <a:ext cx="4363059" cy="1343212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394540" y="4842254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394540" y="5711280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45" idx="4"/>
          </p:cNvCxnSpPr>
          <p:nvPr/>
        </p:nvCxnSpPr>
        <p:spPr>
          <a:xfrm rot="16200000" flipH="1">
            <a:off x="4777042" y="3198319"/>
            <a:ext cx="2668157" cy="306092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42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914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생성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85149"/>
            <a:ext cx="6098613" cy="206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021645"/>
            <a:ext cx="6098613" cy="270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540755"/>
            <a:ext cx="6098613" cy="277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1" y="5067489"/>
            <a:ext cx="6098613" cy="245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1" y="5561263"/>
            <a:ext cx="6098613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61" y="1785150"/>
            <a:ext cx="4211426" cy="4876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190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40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928766"/>
            <a:ext cx="7466159" cy="18385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456112" y="4822444"/>
            <a:ext cx="6001182" cy="143035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지난 예약  리스트 출력 및 </a:t>
            </a:r>
            <a:r>
              <a:rPr lang="ko-KR" altLang="en-US" dirty="0" err="1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리뷰 작성 클릭 시 리뷰 작성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7365982" y="2732860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89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4484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 이동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87406"/>
            <a:ext cx="9621593" cy="13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49601"/>
            <a:ext cx="9639470" cy="3468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736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959162"/>
            <a:ext cx="7741930" cy="29626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7031934" y="4469066"/>
            <a:ext cx="4913323" cy="1670477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내용 작성 후 작성 버튼을 누르면 리뷰가 작성되고 해당 상품 상세 페이지로 이동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리뷰는 예약 당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회</a:t>
            </a:r>
            <a:r>
              <a:rPr lang="ko-KR" altLang="en-US" dirty="0" smtClean="0">
                <a:solidFill>
                  <a:schemeClr val="bg2"/>
                </a:solidFill>
              </a:rPr>
              <a:t>만 작성 가능</a:t>
            </a:r>
            <a:r>
              <a:rPr lang="en-US" altLang="ko-KR" dirty="0" smtClean="0">
                <a:solidFill>
                  <a:schemeClr val="bg2"/>
                </a:solidFill>
              </a:rPr>
              <a:t>(</a:t>
            </a:r>
            <a:r>
              <a:rPr lang="ko-KR" altLang="en-US" dirty="0" smtClean="0">
                <a:solidFill>
                  <a:schemeClr val="bg2"/>
                </a:solidFill>
              </a:rPr>
              <a:t>비활성화</a:t>
            </a:r>
            <a:r>
              <a:rPr lang="en-US" altLang="ko-KR" dirty="0" smtClean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내 지난 예약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483498" y="4293276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5195178" y="4293275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56999"/>
            <a:ext cx="6544588" cy="2603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582041"/>
            <a:ext cx="8649907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0" y="5955922"/>
            <a:ext cx="8649907" cy="262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2035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64" y="1798259"/>
            <a:ext cx="7259063" cy="21624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 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834744" y="4844912"/>
            <a:ext cx="5975238" cy="159842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</a:t>
            </a:r>
            <a:r>
              <a:rPr lang="ko-KR" altLang="en-US" dirty="0" smtClean="0"/>
              <a:t>예약 취소  </a:t>
            </a:r>
            <a:r>
              <a:rPr lang="ko-KR" altLang="en-US" dirty="0"/>
              <a:t>리스트 출력 및 </a:t>
            </a:r>
            <a:r>
              <a:rPr lang="ko-KR" altLang="en-US" dirty="0" err="1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사용자가 취소 시 취소 사유는 개인사유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천재지변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기타 중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개를 선택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관리자가 취소 시 관리자 취소로 표시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595563" y="3574537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1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35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16050"/>
            <a:ext cx="9338502" cy="2793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2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0776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22023"/>
            <a:ext cx="7401958" cy="341995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584179" y="4442293"/>
            <a:ext cx="6381639" cy="220525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/>
              <a:t>1:1 </a:t>
            </a:r>
            <a:r>
              <a:rPr lang="ko-KR" altLang="en-US" dirty="0" smtClean="0"/>
              <a:t>문의  </a:t>
            </a:r>
            <a:r>
              <a:rPr lang="ko-KR" altLang="en-US" dirty="0"/>
              <a:t>리스트 출력 및 </a:t>
            </a:r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제목 클릭 시 상세 페이지로 이동합니다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관리자가 </a:t>
            </a:r>
            <a:r>
              <a:rPr lang="ko-KR" altLang="en-US" dirty="0" err="1" smtClean="0">
                <a:solidFill>
                  <a:schemeClr val="bg2"/>
                </a:solidFill>
              </a:rPr>
              <a:t>답글을</a:t>
            </a:r>
            <a:r>
              <a:rPr lang="ko-KR" altLang="en-US" dirty="0" smtClean="0">
                <a:solidFill>
                  <a:schemeClr val="bg2"/>
                </a:solidFill>
              </a:rPr>
              <a:t> 달면 기존 글 밑에 </a:t>
            </a:r>
            <a:r>
              <a:rPr lang="ko-KR" altLang="en-US" dirty="0" err="1" smtClean="0">
                <a:solidFill>
                  <a:schemeClr val="bg2"/>
                </a:solidFill>
              </a:rPr>
              <a:t>답글이</a:t>
            </a:r>
            <a:r>
              <a:rPr lang="ko-KR" altLang="en-US" dirty="0" smtClean="0">
                <a:solidFill>
                  <a:schemeClr val="bg2"/>
                </a:solidFill>
              </a:rPr>
              <a:t> 생성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문의 작성 클릭 시 문의 작성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506991" y="3253209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483498" y="4090712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785990" y="2801976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469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5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50469"/>
            <a:ext cx="9338502" cy="2794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3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100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이동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809122"/>
            <a:ext cx="9639470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90125"/>
            <a:ext cx="9639470" cy="3238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213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84728"/>
            <a:ext cx="7430537" cy="296268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584179" y="5442857"/>
            <a:ext cx="6381639" cy="120468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문의 글 상세 페이지 입니다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목록 클릭 시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 리스트 페이지로 이동합니다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622997" y="4147856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8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상세페이지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951806"/>
            <a:ext cx="4998730" cy="274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056865"/>
            <a:ext cx="5096586" cy="1242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322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이동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508541"/>
            <a:ext cx="9593014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73913"/>
            <a:ext cx="5125165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178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7354326" cy="349616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653577" y="4581992"/>
            <a:ext cx="6381639" cy="206555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문의 항목 클릭 시</a:t>
            </a:r>
            <a:r>
              <a:rPr lang="en-US" altLang="ko-KR" dirty="0"/>
              <a:t> </a:t>
            </a:r>
            <a:r>
              <a:rPr lang="ko-KR" altLang="en-US" dirty="0" smtClean="0"/>
              <a:t>예약관련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시설관련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기타관련 선택이 가능합니다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작성 클릭 시 문의 글을 생성하고 문의 리스트 페이지로 이동합니다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목록 클릭 시 문의 리스트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031800" y="2908651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114997" y="4586977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5050204" y="4581991"/>
            <a:ext cx="2789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4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/>
              <a:t>원목침대</a:t>
            </a:r>
            <a:r>
              <a:rPr lang="en-US" altLang="ko-KR" sz="1600" dirty="0"/>
              <a:t>, 49</a:t>
            </a:r>
            <a:r>
              <a:rPr lang="ko-KR" altLang="en-US" sz="1600" dirty="0"/>
              <a:t>인치</a:t>
            </a:r>
            <a:r>
              <a:rPr lang="en-US" altLang="ko-KR" sz="1600" dirty="0"/>
              <a:t>TV,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개별샤워화장실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무드등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쇼파</a:t>
            </a:r>
            <a:r>
              <a:rPr lang="en-US" altLang="ko-KR" sz="1600" dirty="0"/>
              <a:t>, </a:t>
            </a:r>
            <a:r>
              <a:rPr lang="ko-KR" altLang="en-US" sz="1600" dirty="0"/>
              <a:t>온수기</a:t>
            </a:r>
            <a:r>
              <a:rPr lang="en-US" altLang="ko-KR" sz="1600" dirty="0"/>
              <a:t>, </a:t>
            </a:r>
            <a:r>
              <a:rPr lang="ko-KR" altLang="en-US" sz="1600" dirty="0"/>
              <a:t>전기장판</a:t>
            </a:r>
            <a:r>
              <a:rPr lang="en-US" altLang="ko-KR" sz="1600" dirty="0"/>
              <a:t>(</a:t>
            </a:r>
            <a:r>
              <a:rPr lang="ko-KR" altLang="en-US" sz="1600" dirty="0"/>
              <a:t>동절기</a:t>
            </a:r>
            <a:r>
              <a:rPr lang="en-US" altLang="ko-KR" sz="1600" dirty="0"/>
              <a:t>), </a:t>
            </a:r>
            <a:r>
              <a:rPr lang="ko-KR" altLang="en-US" sz="1600" dirty="0"/>
              <a:t>좌식테이블</a:t>
            </a:r>
            <a:r>
              <a:rPr lang="en-US" altLang="ko-KR" sz="1600" dirty="0"/>
              <a:t>, </a:t>
            </a:r>
            <a:r>
              <a:rPr lang="ko-KR" altLang="en-US" sz="1600" dirty="0"/>
              <a:t>냉장고</a:t>
            </a:r>
            <a:r>
              <a:rPr lang="en-US" altLang="ko-KR" sz="1600" dirty="0"/>
              <a:t>, </a:t>
            </a:r>
            <a:r>
              <a:rPr lang="ko-KR" altLang="en-US" sz="1600" dirty="0"/>
              <a:t>전기밥솥</a:t>
            </a:r>
            <a:r>
              <a:rPr lang="en-US" altLang="ko-KR" sz="1600" dirty="0"/>
              <a:t>, </a:t>
            </a:r>
            <a:r>
              <a:rPr lang="ko-KR" altLang="en-US" sz="1600" dirty="0"/>
              <a:t>커피포트</a:t>
            </a:r>
            <a:r>
              <a:rPr lang="en-US" altLang="ko-KR" sz="1600" dirty="0"/>
              <a:t>, </a:t>
            </a:r>
            <a:r>
              <a:rPr lang="ko-KR" altLang="en-US" sz="1600" dirty="0"/>
              <a:t>전자레인지</a:t>
            </a:r>
            <a:r>
              <a:rPr lang="en-US" altLang="ko-KR" sz="1600" dirty="0"/>
              <a:t>, </a:t>
            </a:r>
            <a:r>
              <a:rPr lang="ko-KR" altLang="en-US" sz="1600" dirty="0"/>
              <a:t>드라이기</a:t>
            </a:r>
            <a:r>
              <a:rPr lang="en-US" altLang="ko-KR" sz="1600" dirty="0"/>
              <a:t>, </a:t>
            </a:r>
            <a:r>
              <a:rPr lang="ko-KR" altLang="en-US" sz="1600" dirty="0"/>
              <a:t>샴푸</a:t>
            </a:r>
            <a:r>
              <a:rPr lang="en-US" altLang="ko-KR" sz="1600" dirty="0"/>
              <a:t>, </a:t>
            </a:r>
            <a:r>
              <a:rPr lang="ko-KR" altLang="en-US" sz="1600" dirty="0"/>
              <a:t>린스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바디워시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바디타올</a:t>
            </a:r>
            <a:r>
              <a:rPr lang="en-US" altLang="ko-KR" sz="1600" dirty="0"/>
              <a:t>, </a:t>
            </a:r>
            <a:r>
              <a:rPr lang="ko-KR" altLang="en-US" sz="1600" dirty="0"/>
              <a:t>비누</a:t>
            </a:r>
            <a:r>
              <a:rPr lang="en-US" altLang="ko-KR" sz="1600" dirty="0"/>
              <a:t>, </a:t>
            </a:r>
            <a:r>
              <a:rPr lang="ko-KR" altLang="en-US" sz="1600" dirty="0"/>
              <a:t>휴지</a:t>
            </a:r>
            <a:r>
              <a:rPr lang="en-US" altLang="ko-KR" sz="1600" dirty="0"/>
              <a:t>, </a:t>
            </a:r>
            <a:r>
              <a:rPr lang="ko-KR" altLang="en-US" sz="1600" dirty="0"/>
              <a:t>수건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바베큐그릴</a:t>
            </a:r>
            <a:r>
              <a:rPr lang="en-US" altLang="ko-KR" sz="1600" dirty="0"/>
              <a:t>, </a:t>
            </a:r>
            <a:r>
              <a:rPr lang="ko-KR" altLang="en-US" sz="1600" dirty="0"/>
              <a:t>개별야외테라스</a:t>
            </a:r>
            <a:r>
              <a:rPr lang="en-US" altLang="ko-KR" sz="1600" dirty="0"/>
              <a:t>, </a:t>
            </a:r>
            <a:r>
              <a:rPr lang="ko-KR" altLang="en-US" sz="1600" dirty="0"/>
              <a:t>냄비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후라이팬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인기준식기세트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칼도마</a:t>
            </a:r>
            <a:r>
              <a:rPr lang="en-US" altLang="ko-KR" sz="1600" dirty="0"/>
              <a:t>, </a:t>
            </a:r>
            <a:r>
              <a:rPr lang="ko-KR" altLang="en-US" sz="1600" dirty="0"/>
              <a:t>집게가위</a:t>
            </a:r>
            <a:r>
              <a:rPr lang="en-US" altLang="ko-KR" sz="1600" dirty="0"/>
              <a:t>, </a:t>
            </a:r>
            <a:r>
              <a:rPr lang="ko-KR" altLang="en-US" sz="1600" dirty="0"/>
              <a:t>개별싱크대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2795</Words>
  <Application>Microsoft Office PowerPoint</Application>
  <PresentationFormat>와이드스크린</PresentationFormat>
  <Paragraphs>962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7" baseType="lpstr">
      <vt:lpstr>Wingdings</vt:lpstr>
      <vt:lpstr>Arial</vt:lpstr>
      <vt:lpstr>나눔스퀘어_ac</vt:lpstr>
      <vt:lpstr>맑은 고딕</vt:lpstr>
      <vt:lpstr>함초롬돋움</vt:lpstr>
      <vt:lpstr>나눔스퀘어_ac ExtraBold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현용주</dc:creator>
  <cp:lastModifiedBy>Microsoft 계정</cp:lastModifiedBy>
  <cp:revision>716</cp:revision>
  <dcterms:created xsi:type="dcterms:W3CDTF">2021-06-08T06:00:27Z</dcterms:created>
  <dcterms:modified xsi:type="dcterms:W3CDTF">2022-01-12T08:46:14Z</dcterms:modified>
</cp:coreProperties>
</file>